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640" y="-8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interSettings" Target="printerSettings/printerSettings1.bin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24/02/21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1226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24/02/21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7380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24/02/21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2995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24/02/21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4766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24/02/21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7308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24/02/21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479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24/02/21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61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24/02/21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97746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24/02/21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54738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24/02/21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2177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C4143-462B-4B69-9F23-F7728787B51C}" type="datetimeFigureOut">
              <a:rPr lang="en-GB" smtClean="0"/>
              <a:t>24/02/21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219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C4143-462B-4B69-9F23-F7728787B51C}" type="datetimeFigureOut">
              <a:rPr lang="en-GB" smtClean="0"/>
              <a:t>24/02/21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3C48-170F-4A4F-86A0-BD6318DA92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4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62400" y="304800"/>
            <a:ext cx="2590800" cy="144655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Address: </a:t>
            </a:r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304800" y="1135797"/>
            <a:ext cx="3124200" cy="61555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Date: </a:t>
            </a:r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304800" y="1899821"/>
            <a:ext cx="34290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dirty="0" smtClean="0"/>
              <a:t>Dear ______________ , </a:t>
            </a:r>
            <a:endParaRPr lang="en-GB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304800" y="2438400"/>
            <a:ext cx="6248400" cy="120032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i="1" dirty="0" smtClean="0"/>
              <a:t>Explain here why you are writing. It is an introduction. Also introduce yourself</a:t>
            </a:r>
          </a:p>
          <a:p>
            <a:r>
              <a:rPr lang="en-GB" sz="1400" b="1" dirty="0" smtClean="0"/>
              <a:t>I am writing to …..</a:t>
            </a:r>
          </a:p>
          <a:p>
            <a:endParaRPr lang="en-GB" sz="1400" dirty="0"/>
          </a:p>
          <a:p>
            <a:endParaRPr lang="en-GB" sz="1400" dirty="0" smtClean="0"/>
          </a:p>
          <a:p>
            <a:endParaRPr lang="en-GB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304800" y="3962400"/>
            <a:ext cx="6248400" cy="175432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i="1" dirty="0" smtClean="0"/>
              <a:t>Here ask a little about how they got into the job / why they wanted to be it</a:t>
            </a:r>
          </a:p>
          <a:p>
            <a:r>
              <a:rPr lang="en-GB" sz="1400" b="1" dirty="0" smtClean="0"/>
              <a:t>Firstly, …. </a:t>
            </a:r>
          </a:p>
          <a:p>
            <a:endParaRPr lang="en-GB" sz="1600" dirty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304800" y="5943600"/>
            <a:ext cx="6248400" cy="181588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200" i="1" dirty="0" smtClean="0"/>
              <a:t>Here ask more about what it is like to do the actual job. You can say what you imagine or have heard. Then ask questions for details </a:t>
            </a:r>
          </a:p>
          <a:p>
            <a:r>
              <a:rPr lang="en-GB" sz="1400" b="1" dirty="0" smtClean="0"/>
              <a:t>Secondly, … </a:t>
            </a:r>
          </a:p>
          <a:p>
            <a:endParaRPr lang="en-GB" sz="1400" b="1" dirty="0"/>
          </a:p>
          <a:p>
            <a:endParaRPr lang="en-GB" sz="1400" b="1" dirty="0" smtClean="0"/>
          </a:p>
          <a:p>
            <a:endParaRPr lang="en-GB" sz="1400" b="1" dirty="0"/>
          </a:p>
          <a:p>
            <a:endParaRPr lang="en-GB" sz="1600" b="1" dirty="0" smtClean="0"/>
          </a:p>
          <a:p>
            <a:endParaRPr lang="en-GB" sz="1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304800" y="7924800"/>
            <a:ext cx="3733800" cy="86177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600" b="1" dirty="0" smtClean="0"/>
              <a:t>Yours faithfully,</a:t>
            </a:r>
          </a:p>
          <a:p>
            <a:endParaRPr lang="en-GB" sz="1600" b="1" dirty="0"/>
          </a:p>
          <a:p>
            <a:r>
              <a:rPr lang="en-GB" sz="1600" b="1" dirty="0" smtClean="0"/>
              <a:t>_____________________</a:t>
            </a:r>
            <a:endParaRPr lang="en-GB" sz="1600" b="1" dirty="0"/>
          </a:p>
        </p:txBody>
      </p:sp>
    </p:spTree>
    <p:extLst>
      <p:ext uri="{BB962C8B-B14F-4D97-AF65-F5344CB8AC3E}">
        <p14:creationId xmlns:p14="http://schemas.microsoft.com/office/powerpoint/2010/main" val="40413559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87</Words>
  <Application>Microsoft Macintosh PowerPoint</Application>
  <PresentationFormat>On-screen Show (4:3)</PresentationFormat>
  <Paragraphs>21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Jessy</dc:creator>
  <cp:lastModifiedBy>Sue</cp:lastModifiedBy>
  <cp:revision>2</cp:revision>
  <dcterms:created xsi:type="dcterms:W3CDTF">2021-02-07T18:57:26Z</dcterms:created>
  <dcterms:modified xsi:type="dcterms:W3CDTF">2021-02-24T18:46:27Z</dcterms:modified>
</cp:coreProperties>
</file>