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1" r:id="rId2"/>
    <p:sldId id="263" r:id="rId3"/>
    <p:sldId id="265" r:id="rId4"/>
    <p:sldId id="262" r:id="rId5"/>
    <p:sldId id="257" r:id="rId6"/>
    <p:sldId id="260" r:id="rId7"/>
    <p:sldId id="258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971" autoAdjust="0"/>
    <p:restoredTop sz="94660"/>
  </p:normalViewPr>
  <p:slideViewPr>
    <p:cSldViewPr>
      <p:cViewPr>
        <p:scale>
          <a:sx n="76" d="100"/>
          <a:sy n="76" d="100"/>
        </p:scale>
        <p:origin x="-360" y="-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printerSettings" Target="printerSettings/printerSettings1.bin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605402-730C-43E9-8D60-E43B758F2F9F}" type="datetimeFigureOut">
              <a:rPr lang="en-GB" smtClean="0"/>
              <a:t>12/01/21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993A07-44E8-4D82-98CB-001EBDC654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40720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993A07-44E8-4D82-98CB-001EBDC654E5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72047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89B5E-EE6F-4EAE-A67D-BCADC5337E6A}" type="datetimeFigureOut">
              <a:rPr lang="en-GB" smtClean="0"/>
              <a:t>12/01/21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2B28F-3F91-4173-939D-B4A65F1FAD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0373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89B5E-EE6F-4EAE-A67D-BCADC5337E6A}" type="datetimeFigureOut">
              <a:rPr lang="en-GB" smtClean="0"/>
              <a:t>12/01/21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2B28F-3F91-4173-939D-B4A65F1FAD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023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89B5E-EE6F-4EAE-A67D-BCADC5337E6A}" type="datetimeFigureOut">
              <a:rPr lang="en-GB" smtClean="0"/>
              <a:t>12/01/21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2B28F-3F91-4173-939D-B4A65F1FAD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7075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89B5E-EE6F-4EAE-A67D-BCADC5337E6A}" type="datetimeFigureOut">
              <a:rPr lang="en-GB" smtClean="0"/>
              <a:t>12/01/21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2B28F-3F91-4173-939D-B4A65F1FAD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149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89B5E-EE6F-4EAE-A67D-BCADC5337E6A}" type="datetimeFigureOut">
              <a:rPr lang="en-GB" smtClean="0"/>
              <a:t>12/01/21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2B28F-3F91-4173-939D-B4A65F1FAD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22768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89B5E-EE6F-4EAE-A67D-BCADC5337E6A}" type="datetimeFigureOut">
              <a:rPr lang="en-GB" smtClean="0"/>
              <a:t>12/01/21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2B28F-3F91-4173-939D-B4A65F1FAD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236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89B5E-EE6F-4EAE-A67D-BCADC5337E6A}" type="datetimeFigureOut">
              <a:rPr lang="en-GB" smtClean="0"/>
              <a:t>12/01/21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2B28F-3F91-4173-939D-B4A65F1FAD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3832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89B5E-EE6F-4EAE-A67D-BCADC5337E6A}" type="datetimeFigureOut">
              <a:rPr lang="en-GB" smtClean="0"/>
              <a:t>12/01/21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2B28F-3F91-4173-939D-B4A65F1FAD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9900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89B5E-EE6F-4EAE-A67D-BCADC5337E6A}" type="datetimeFigureOut">
              <a:rPr lang="en-GB" smtClean="0"/>
              <a:t>12/01/21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2B28F-3F91-4173-939D-B4A65F1FAD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6977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89B5E-EE6F-4EAE-A67D-BCADC5337E6A}" type="datetimeFigureOut">
              <a:rPr lang="en-GB" smtClean="0"/>
              <a:t>12/01/21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2B28F-3F91-4173-939D-B4A65F1FAD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354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89B5E-EE6F-4EAE-A67D-BCADC5337E6A}" type="datetimeFigureOut">
              <a:rPr lang="en-GB" smtClean="0"/>
              <a:t>12/01/21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2B28F-3F91-4173-939D-B4A65F1FAD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257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489B5E-EE6F-4EAE-A67D-BCADC5337E6A}" type="datetimeFigureOut">
              <a:rPr lang="en-GB" smtClean="0"/>
              <a:t>12/01/21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E2B28F-3F91-4173-939D-B4A65F1FAD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3829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Addition word problems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00903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1800" dirty="0" smtClean="0"/>
              <a:t>Quick Fire Addition</a:t>
            </a:r>
            <a:br>
              <a:rPr lang="en-GB" sz="1800" dirty="0" smtClean="0"/>
            </a:br>
            <a:r>
              <a:rPr lang="en-GB" sz="1800" dirty="0" smtClean="0"/>
              <a:t>Choose one of the  columns to try and work out the answers as quick as you can</a:t>
            </a:r>
            <a:endParaRPr lang="en-GB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7 + 9 =                13 + 24 =            24 + 105 =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6 + 12 =              33 + 45 =           134 + 154 =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15 + 16 =            65 + 34 =           234 + 435 =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14 + 19 =            74 + 29 =           324 + 437 =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3059832" y="1412776"/>
            <a:ext cx="0" cy="5328592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5580112" y="1412776"/>
            <a:ext cx="0" cy="5328592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23528" y="2204864"/>
            <a:ext cx="820891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37321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Quick Fire Addition Answers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Yellow + Green  Purple + Blue    Red + Gold </a:t>
            </a:r>
          </a:p>
          <a:p>
            <a:pPr marL="0" indent="0">
              <a:buNone/>
            </a:pPr>
            <a:r>
              <a:rPr lang="en-GB" dirty="0" smtClean="0"/>
              <a:t>7 + 9 = </a:t>
            </a:r>
            <a:r>
              <a:rPr lang="en-GB" b="1" dirty="0" smtClean="0">
                <a:solidFill>
                  <a:srgbClr val="FF0000"/>
                </a:solidFill>
              </a:rPr>
              <a:t>16   </a:t>
            </a:r>
            <a:r>
              <a:rPr lang="en-GB" dirty="0" smtClean="0"/>
              <a:t>        13 + 24 = </a:t>
            </a:r>
            <a:r>
              <a:rPr lang="en-GB" b="1" dirty="0" smtClean="0">
                <a:solidFill>
                  <a:srgbClr val="FF0000"/>
                </a:solidFill>
              </a:rPr>
              <a:t>37</a:t>
            </a:r>
            <a:r>
              <a:rPr lang="en-GB" dirty="0" smtClean="0"/>
              <a:t>       24 + 105 = </a:t>
            </a:r>
            <a:r>
              <a:rPr lang="en-GB" b="1" dirty="0" smtClean="0">
                <a:solidFill>
                  <a:srgbClr val="FF0000"/>
                </a:solidFill>
              </a:rPr>
              <a:t>129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6 + 12 = </a:t>
            </a:r>
            <a:r>
              <a:rPr lang="en-GB" b="1" dirty="0" smtClean="0">
                <a:solidFill>
                  <a:srgbClr val="FF0000"/>
                </a:solidFill>
              </a:rPr>
              <a:t>18 </a:t>
            </a:r>
            <a:r>
              <a:rPr lang="en-GB" dirty="0" smtClean="0"/>
              <a:t>        33 + 45 = </a:t>
            </a:r>
            <a:r>
              <a:rPr lang="en-GB" b="1" dirty="0" smtClean="0">
                <a:solidFill>
                  <a:srgbClr val="FF0000"/>
                </a:solidFill>
              </a:rPr>
              <a:t>78</a:t>
            </a:r>
            <a:r>
              <a:rPr lang="en-GB" dirty="0" smtClean="0"/>
              <a:t>      134 + 154 = </a:t>
            </a:r>
            <a:r>
              <a:rPr lang="en-GB" b="1" dirty="0" smtClean="0">
                <a:solidFill>
                  <a:srgbClr val="FF0000"/>
                </a:solidFill>
              </a:rPr>
              <a:t>288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15 + 16 = </a:t>
            </a:r>
            <a:r>
              <a:rPr lang="en-GB" b="1" dirty="0" smtClean="0">
                <a:solidFill>
                  <a:srgbClr val="FF0000"/>
                </a:solidFill>
              </a:rPr>
              <a:t>31</a:t>
            </a:r>
            <a:r>
              <a:rPr lang="en-GB" dirty="0" smtClean="0"/>
              <a:t>       65 + 34 = </a:t>
            </a:r>
            <a:r>
              <a:rPr lang="en-GB" b="1" dirty="0" smtClean="0">
                <a:solidFill>
                  <a:srgbClr val="FF0000"/>
                </a:solidFill>
              </a:rPr>
              <a:t>99</a:t>
            </a:r>
            <a:r>
              <a:rPr lang="en-GB" dirty="0" smtClean="0"/>
              <a:t>      234 + 435 = </a:t>
            </a:r>
            <a:r>
              <a:rPr lang="en-GB" b="1" dirty="0" smtClean="0">
                <a:solidFill>
                  <a:srgbClr val="FF0000"/>
                </a:solidFill>
              </a:rPr>
              <a:t>669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14 + 19 = </a:t>
            </a:r>
            <a:r>
              <a:rPr lang="en-GB" b="1" dirty="0" smtClean="0">
                <a:solidFill>
                  <a:srgbClr val="FF0000"/>
                </a:solidFill>
              </a:rPr>
              <a:t>33</a:t>
            </a:r>
            <a:r>
              <a:rPr lang="en-GB" dirty="0" smtClean="0"/>
              <a:t>       74 + 29 = </a:t>
            </a:r>
            <a:r>
              <a:rPr lang="en-GB" b="1" dirty="0" smtClean="0">
                <a:solidFill>
                  <a:srgbClr val="FF0000"/>
                </a:solidFill>
              </a:rPr>
              <a:t>103</a:t>
            </a:r>
            <a:r>
              <a:rPr lang="en-GB" dirty="0" smtClean="0"/>
              <a:t>    324 + 437 = </a:t>
            </a:r>
            <a:r>
              <a:rPr lang="en-GB" b="1" dirty="0" smtClean="0">
                <a:solidFill>
                  <a:srgbClr val="FF0000"/>
                </a:solidFill>
              </a:rPr>
              <a:t>761</a:t>
            </a:r>
          </a:p>
          <a:p>
            <a:pPr marL="0" indent="0">
              <a:buNone/>
            </a:pPr>
            <a:endParaRPr lang="en-GB" dirty="0" smtClean="0"/>
          </a:p>
        </p:txBody>
      </p:sp>
      <p:cxnSp>
        <p:nvCxnSpPr>
          <p:cNvPr id="5" name="Straight Connector 4"/>
          <p:cNvCxnSpPr/>
          <p:nvPr/>
        </p:nvCxnSpPr>
        <p:spPr>
          <a:xfrm>
            <a:off x="3059832" y="1412776"/>
            <a:ext cx="0" cy="5328592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5580112" y="1412776"/>
            <a:ext cx="0" cy="5328592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23528" y="2204864"/>
            <a:ext cx="820891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60564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RUCSAC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946448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R – </a:t>
            </a:r>
          </a:p>
          <a:p>
            <a:pPr marL="0" indent="0">
              <a:buNone/>
            </a:pPr>
            <a:r>
              <a:rPr lang="en-GB" dirty="0" smtClean="0"/>
              <a:t>U – </a:t>
            </a:r>
          </a:p>
          <a:p>
            <a:pPr marL="0" indent="0">
              <a:buNone/>
            </a:pPr>
            <a:r>
              <a:rPr lang="en-GB" dirty="0" smtClean="0"/>
              <a:t>C – </a:t>
            </a:r>
          </a:p>
          <a:p>
            <a:pPr marL="0" indent="0">
              <a:buNone/>
            </a:pPr>
            <a:r>
              <a:rPr lang="en-GB" dirty="0" smtClean="0"/>
              <a:t>S –</a:t>
            </a:r>
          </a:p>
          <a:p>
            <a:pPr marL="0" indent="0">
              <a:buNone/>
            </a:pPr>
            <a:r>
              <a:rPr lang="en-GB" dirty="0" smtClean="0"/>
              <a:t>A –</a:t>
            </a:r>
          </a:p>
          <a:p>
            <a:pPr marL="0" indent="0">
              <a:buNone/>
            </a:pPr>
            <a:r>
              <a:rPr lang="en-GB" dirty="0" smtClean="0"/>
              <a:t>C – </a:t>
            </a:r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331640" y="1628800"/>
            <a:ext cx="2281127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GB" dirty="0" smtClean="0"/>
              <a:t>Read</a:t>
            </a:r>
          </a:p>
          <a:p>
            <a:pPr marL="0" indent="0">
              <a:buFont typeface="Arial" pitchFamily="34" charset="0"/>
              <a:buNone/>
            </a:pPr>
            <a:r>
              <a:rPr lang="en-GB" dirty="0" smtClean="0"/>
              <a:t>Understand</a:t>
            </a:r>
          </a:p>
          <a:p>
            <a:pPr marL="0" indent="0">
              <a:buFont typeface="Arial" pitchFamily="34" charset="0"/>
              <a:buNone/>
            </a:pPr>
            <a:r>
              <a:rPr lang="en-GB" dirty="0" smtClean="0"/>
              <a:t>Choose </a:t>
            </a:r>
          </a:p>
          <a:p>
            <a:pPr marL="0" indent="0">
              <a:buFont typeface="Arial" pitchFamily="34" charset="0"/>
              <a:buNone/>
            </a:pPr>
            <a:r>
              <a:rPr lang="en-GB" dirty="0" smtClean="0"/>
              <a:t>Solve</a:t>
            </a:r>
          </a:p>
          <a:p>
            <a:pPr marL="0" indent="0">
              <a:buFont typeface="Arial" pitchFamily="34" charset="0"/>
              <a:buNone/>
            </a:pPr>
            <a:r>
              <a:rPr lang="en-GB" dirty="0" smtClean="0"/>
              <a:t>Answer</a:t>
            </a:r>
          </a:p>
          <a:p>
            <a:pPr marL="0" indent="0">
              <a:buFont typeface="Arial" pitchFamily="34" charset="0"/>
              <a:buNone/>
            </a:pPr>
            <a:r>
              <a:rPr lang="en-GB" dirty="0" smtClean="0"/>
              <a:t>Check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48458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At a dance there are 15 boys and 17 girls. How many altogether?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459501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15 + 17 =</a:t>
            </a:r>
          </a:p>
          <a:p>
            <a:pPr marL="0" indent="0" algn="ctr">
              <a:buNone/>
            </a:pPr>
            <a:r>
              <a:rPr lang="en-GB" sz="5400" b="1" dirty="0" smtClean="0"/>
              <a:t>32</a:t>
            </a:r>
          </a:p>
        </p:txBody>
      </p:sp>
      <p:pic>
        <p:nvPicPr>
          <p:cNvPr id="4" name="Picture 2" descr="http://www.communication4all.co.uk/Screen%20Shot%20Images/RUC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667" y="1506457"/>
            <a:ext cx="8232850" cy="2992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al 4"/>
          <p:cNvSpPr/>
          <p:nvPr/>
        </p:nvSpPr>
        <p:spPr>
          <a:xfrm>
            <a:off x="5003513" y="116632"/>
            <a:ext cx="864096" cy="792088"/>
          </a:xfrm>
          <a:prstGeom prst="ellips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7596336" y="147223"/>
            <a:ext cx="864096" cy="792088"/>
          </a:xfrm>
          <a:prstGeom prst="ellips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2699792" y="908720"/>
            <a:ext cx="4536504" cy="504056"/>
          </a:xfrm>
          <a:prstGeom prst="round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376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7647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In a shop James brought 2 T-shirts. The first T-shirt cost </a:t>
            </a:r>
            <a:r>
              <a:rPr lang="en-GB" dirty="0"/>
              <a:t>5</a:t>
            </a:r>
            <a:r>
              <a:rPr lang="en-GB" dirty="0" smtClean="0"/>
              <a:t>8p and the second T-shirt cost </a:t>
            </a:r>
            <a:r>
              <a:rPr lang="en-GB" dirty="0"/>
              <a:t>3</a:t>
            </a:r>
            <a:r>
              <a:rPr lang="en-GB" dirty="0" smtClean="0"/>
              <a:t>3p. How much did he spend?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3252" y="522484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58 + 33 = </a:t>
            </a:r>
          </a:p>
          <a:p>
            <a:pPr marL="0" indent="0" algn="ctr">
              <a:buNone/>
            </a:pPr>
            <a:r>
              <a:rPr lang="en-GB" sz="4800" b="1" dirty="0" smtClean="0"/>
              <a:t>91p</a:t>
            </a:r>
            <a:endParaRPr lang="en-GB" sz="4800" b="1" dirty="0"/>
          </a:p>
        </p:txBody>
      </p:sp>
      <p:pic>
        <p:nvPicPr>
          <p:cNvPr id="5" name="Picture 2" descr="http://www.communication4all.co.uk/Screen%20Shot%20Images/RUC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946" y="2520039"/>
            <a:ext cx="8232850" cy="2704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al 5"/>
          <p:cNvSpPr/>
          <p:nvPr/>
        </p:nvSpPr>
        <p:spPr>
          <a:xfrm>
            <a:off x="3815275" y="620154"/>
            <a:ext cx="864096" cy="792088"/>
          </a:xfrm>
          <a:prstGeom prst="ellips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3110745" y="1241140"/>
            <a:ext cx="864096" cy="792088"/>
          </a:xfrm>
          <a:prstGeom prst="ellips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4139953" y="1404067"/>
            <a:ext cx="3744416" cy="504056"/>
          </a:xfrm>
          <a:prstGeom prst="round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3589902" y="2015983"/>
            <a:ext cx="1728192" cy="504056"/>
          </a:xfrm>
          <a:prstGeom prst="round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7575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05273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A banana weighs 100 grams. A pear weighs 125 grams and an orange weights 72 grams. How much do they weigh altogether? 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211" y="5347573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100 + 125 + 72 =</a:t>
            </a:r>
          </a:p>
          <a:p>
            <a:pPr marL="0" indent="0" algn="ctr">
              <a:buNone/>
            </a:pPr>
            <a:r>
              <a:rPr lang="en-GB" sz="4800" b="1" dirty="0" smtClean="0"/>
              <a:t>297 grams</a:t>
            </a:r>
            <a:endParaRPr lang="en-GB" sz="4800" b="1" dirty="0"/>
          </a:p>
        </p:txBody>
      </p:sp>
      <p:pic>
        <p:nvPicPr>
          <p:cNvPr id="4" name="Picture 2" descr="http://www.communication4all.co.uk/Screen%20Shot%20Images/RUC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961" y="2636912"/>
            <a:ext cx="8232850" cy="2704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al 4"/>
          <p:cNvSpPr/>
          <p:nvPr/>
        </p:nvSpPr>
        <p:spPr>
          <a:xfrm>
            <a:off x="4427984" y="0"/>
            <a:ext cx="864096" cy="792088"/>
          </a:xfrm>
          <a:prstGeom prst="ellips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2771800" y="611979"/>
            <a:ext cx="864096" cy="792088"/>
          </a:xfrm>
          <a:prstGeom prst="ellips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2260325" y="1196752"/>
            <a:ext cx="864096" cy="792088"/>
          </a:xfrm>
          <a:prstGeom prst="ellips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4445539" y="1404067"/>
            <a:ext cx="4086901" cy="504056"/>
          </a:xfrm>
          <a:prstGeom prst="round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591780" y="1988840"/>
            <a:ext cx="3852428" cy="504056"/>
          </a:xfrm>
          <a:prstGeom prst="round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2194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</TotalTime>
  <Words>237</Words>
  <Application>Microsoft Macintosh PowerPoint</Application>
  <PresentationFormat>On-screen Show (4:3)</PresentationFormat>
  <Paragraphs>41</Paragraphs>
  <Slides>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Addition word problems</vt:lpstr>
      <vt:lpstr>Quick Fire Addition Choose one of the  columns to try and work out the answers as quick as you can</vt:lpstr>
      <vt:lpstr>Quick Fire Addition Answers</vt:lpstr>
      <vt:lpstr>RUCSAC</vt:lpstr>
      <vt:lpstr>At a dance there are 15 boys and 17 girls. How many altogether?</vt:lpstr>
      <vt:lpstr>In a shop James brought 2 T-shirts. The first T-shirt cost 58p and the second T-shirt cost 33p. How much did he spend?</vt:lpstr>
      <vt:lpstr>A banana weighs 100 grams. A pear weighs 125 grams and an orange weights 72 grams. How much do they weigh altogether?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</dc:creator>
  <cp:lastModifiedBy>Sue</cp:lastModifiedBy>
  <cp:revision>9</cp:revision>
  <dcterms:created xsi:type="dcterms:W3CDTF">2014-04-28T09:40:06Z</dcterms:created>
  <dcterms:modified xsi:type="dcterms:W3CDTF">2021-01-12T22:43:20Z</dcterms:modified>
</cp:coreProperties>
</file>