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069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52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8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70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513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72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40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75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493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186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6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EA443-323A-4D06-BA09-C3D5A1ECCA1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F7F62-AE19-42D5-99E6-AD4007740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42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ear-2-Autumn-Block-3-Step-5-PPT-Make-the-Same-Amount [Read-Only] - Microsoft PowerPoin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30" t="19951" r="16756" b="15826"/>
          <a:stretch/>
        </p:blipFill>
        <p:spPr>
          <a:xfrm>
            <a:off x="755576" y="937846"/>
            <a:ext cx="7637270" cy="5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98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2-Autumn-Block-3-Step-5-PPT-Make-the-Same-Amount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9" t="20689" r="16097" b="14950"/>
          <a:stretch/>
        </p:blipFill>
        <p:spPr>
          <a:xfrm>
            <a:off x="233858" y="844062"/>
            <a:ext cx="8380809" cy="5465257"/>
          </a:xfrm>
        </p:spPr>
      </p:pic>
    </p:spTree>
    <p:extLst>
      <p:ext uri="{BB962C8B-B14F-4D97-AF65-F5344CB8AC3E}">
        <p14:creationId xmlns:p14="http://schemas.microsoft.com/office/powerpoint/2010/main" val="25892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Year-2-Autumn-Block-3-Step-5-PPT-Make-the-Same-Amount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9" t="19958" r="15955" b="14685"/>
          <a:stretch/>
        </p:blipFill>
        <p:spPr>
          <a:xfrm>
            <a:off x="204086" y="692696"/>
            <a:ext cx="8544378" cy="5642946"/>
          </a:xfrm>
        </p:spPr>
      </p:pic>
    </p:spTree>
    <p:extLst>
      <p:ext uri="{BB962C8B-B14F-4D97-AF65-F5344CB8AC3E}">
        <p14:creationId xmlns:p14="http://schemas.microsoft.com/office/powerpoint/2010/main" val="1692407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2-Autumn-Block-3-Step-5-PPT-Make-the-Same-Amount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9" t="18899" r="15670" b="17066"/>
          <a:stretch/>
        </p:blipFill>
        <p:spPr>
          <a:xfrm>
            <a:off x="204194" y="692696"/>
            <a:ext cx="8726654" cy="5616624"/>
          </a:xfrm>
        </p:spPr>
      </p:pic>
    </p:spTree>
    <p:extLst>
      <p:ext uri="{BB962C8B-B14F-4D97-AF65-F5344CB8AC3E}">
        <p14:creationId xmlns:p14="http://schemas.microsoft.com/office/powerpoint/2010/main" val="34185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2-Autumn-Block-3-Step-5-PPT-Make-the-Same-Amount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4" t="18635" r="15812" b="15479"/>
          <a:stretch/>
        </p:blipFill>
        <p:spPr>
          <a:xfrm>
            <a:off x="345098" y="692696"/>
            <a:ext cx="8475374" cy="5657824"/>
          </a:xfrm>
        </p:spPr>
      </p:pic>
    </p:spTree>
    <p:extLst>
      <p:ext uri="{BB962C8B-B14F-4D97-AF65-F5344CB8AC3E}">
        <p14:creationId xmlns:p14="http://schemas.microsoft.com/office/powerpoint/2010/main" val="25411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Year-2-Autumn-Block-3-Step-5-PPT-Make-the-Same-Amount [Read-Only] - Microsoft PowerPoint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4" t="15195" r="16239" b="16802"/>
          <a:stretch/>
        </p:blipFill>
        <p:spPr>
          <a:xfrm>
            <a:off x="357328" y="476672"/>
            <a:ext cx="8319128" cy="5778421"/>
          </a:xfrm>
        </p:spPr>
      </p:pic>
    </p:spTree>
    <p:extLst>
      <p:ext uri="{BB962C8B-B14F-4D97-AF65-F5344CB8AC3E}">
        <p14:creationId xmlns:p14="http://schemas.microsoft.com/office/powerpoint/2010/main" val="3209037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</cp:revision>
  <dcterms:created xsi:type="dcterms:W3CDTF">2020-04-29T13:12:53Z</dcterms:created>
  <dcterms:modified xsi:type="dcterms:W3CDTF">2020-04-29T13:23:07Z</dcterms:modified>
</cp:coreProperties>
</file>