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20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64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2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89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186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24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80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647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65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515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71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E9320-F1F6-4A90-B816-1A90EB3A132C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9FE2C-1117-44B3-B305-21043F87A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2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A7CE74-BEAF-4789-92B1-FE03C750E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62068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Find 4 ways to make a pound.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5859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amounts to make them equal.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3DAC4CB1-556B-4915-80FE-7119C47907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225776"/>
              </p:ext>
            </p:extLst>
          </p:nvPr>
        </p:nvGraphicFramePr>
        <p:xfrm>
          <a:off x="1330025" y="1753921"/>
          <a:ext cx="6483951" cy="29306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150">
                  <a:extLst>
                    <a:ext uri="{9D8B030D-6E8A-4147-A177-3AD203B41FA5}">
                      <a16:colId xmlns:a16="http://schemas.microsoft.com/office/drawing/2014/main" xmlns="" val="3094530618"/>
                    </a:ext>
                  </a:extLst>
                </a:gridCol>
                <a:gridCol w="2736313">
                  <a:extLst>
                    <a:ext uri="{9D8B030D-6E8A-4147-A177-3AD203B41FA5}">
                      <a16:colId xmlns:a16="http://schemas.microsoft.com/office/drawing/2014/main" xmlns="" val="1256687036"/>
                    </a:ext>
                  </a:extLst>
                </a:gridCol>
                <a:gridCol w="415175">
                  <a:extLst>
                    <a:ext uri="{9D8B030D-6E8A-4147-A177-3AD203B41FA5}">
                      <a16:colId xmlns:a16="http://schemas.microsoft.com/office/drawing/2014/main" xmlns="" val="2596293066"/>
                    </a:ext>
                  </a:extLst>
                </a:gridCol>
                <a:gridCol w="2736313">
                  <a:extLst>
                    <a:ext uri="{9D8B030D-6E8A-4147-A177-3AD203B41FA5}">
                      <a16:colId xmlns:a16="http://schemas.microsoft.com/office/drawing/2014/main" xmlns="" val="6251504"/>
                    </a:ext>
                  </a:extLst>
                </a:gridCol>
              </a:tblGrid>
              <a:tr h="8651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418p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spc="-3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</a:t>
                      </a:r>
                      <a:r>
                        <a:rPr lang="en-GB" sz="2000" b="1" spc="-3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29390232"/>
                  </a:ext>
                </a:extLst>
              </a:tr>
              <a:tr h="140390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14914630"/>
                  </a:ext>
                </a:extLst>
              </a:tr>
              <a:tr h="865119">
                <a:tc>
                  <a:txBody>
                    <a:bodyPr/>
                    <a:lstStyle/>
                    <a:p>
                      <a:pPr algn="ctr"/>
                      <a:r>
                        <a:rPr lang="en-GB" sz="2000" b="1" spc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spc="-3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   </a:t>
                      </a:r>
                      <a:r>
                        <a:rPr lang="en-GB" sz="2000" b="1" spc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£5 and 92p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1138059"/>
                  </a:ext>
                </a:extLst>
              </a:tr>
              <a:tr h="140390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057012106"/>
                  </a:ext>
                </a:extLst>
              </a:tr>
              <a:tr h="8651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£7 and 26p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spc="-3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   </a:t>
                      </a:r>
                      <a:r>
                        <a:rPr lang="en-GB" sz="2000" b="1" spc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408834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6017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408FE1E9-7C92-45EA-9241-D1BE33F99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1600200"/>
            <a:ext cx="8568951" cy="5174282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65F7CEA3-DF6D-4DFB-8E4F-F8F8789DF5A4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Which amount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that will complete the statement.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: Rounded Corners 33">
            <a:extLst>
              <a:ext uri="{FF2B5EF4-FFF2-40B4-BE49-F238E27FC236}">
                <a16:creationId xmlns:a16="http://schemas.microsoft.com/office/drawing/2014/main" xmlns="" id="{E54ECBA1-FAF9-4C4E-8BB3-1D882A667B8A}"/>
              </a:ext>
            </a:extLst>
          </p:cNvPr>
          <p:cNvSpPr/>
          <p:nvPr/>
        </p:nvSpPr>
        <p:spPr>
          <a:xfrm>
            <a:off x="1403648" y="2492896"/>
            <a:ext cx="1688123" cy="11019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823p</a:t>
            </a:r>
          </a:p>
        </p:txBody>
      </p:sp>
      <p:sp>
        <p:nvSpPr>
          <p:cNvPr id="7" name="Rectangle: Rounded Corners 34">
            <a:extLst>
              <a:ext uri="{FF2B5EF4-FFF2-40B4-BE49-F238E27FC236}">
                <a16:creationId xmlns:a16="http://schemas.microsoft.com/office/drawing/2014/main" xmlns="" id="{FFAB691F-DB6C-4C93-BD7D-4F01A5E1A96A}"/>
              </a:ext>
            </a:extLst>
          </p:cNvPr>
          <p:cNvSpPr/>
          <p:nvPr/>
        </p:nvSpPr>
        <p:spPr>
          <a:xfrm>
            <a:off x="6876256" y="2492896"/>
            <a:ext cx="1688123" cy="11019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£7 and 9p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70EB7D58-700B-4B75-A2FA-00B8C8214E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451773"/>
              </p:ext>
            </p:extLst>
          </p:nvPr>
        </p:nvGraphicFramePr>
        <p:xfrm>
          <a:off x="2643048" y="5157192"/>
          <a:ext cx="4040620" cy="756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xmlns="" val="4066781285"/>
                    </a:ext>
                  </a:extLst>
                </a:gridCol>
                <a:gridCol w="764620">
                  <a:extLst>
                    <a:ext uri="{9D8B030D-6E8A-4147-A177-3AD203B41FA5}">
                      <a16:colId xmlns:a16="http://schemas.microsoft.com/office/drawing/2014/main" xmlns="" val="2394465663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xmlns="" val="3592157990"/>
                    </a:ext>
                  </a:extLst>
                </a:gridCol>
              </a:tblGrid>
              <a:tr h="75628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£7 and 81p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924148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1982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F3B3202-ED4C-4205-91E8-E20BC3526BD3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ctr"/>
            <a:r>
              <a:rPr lang="en-GB" sz="2000" b="1" dirty="0"/>
              <a:t>A.</a:t>
            </a:r>
            <a:endParaRPr lang="en-GB" sz="2000" dirty="0"/>
          </a:p>
          <a:p>
            <a:pPr fontAlgn="ctr"/>
            <a:r>
              <a:rPr lang="en-GB" sz="2000" b="1" dirty="0"/>
              <a:t>£4 and 46p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F3B3202-ED4C-4205-91E8-E20BC3526BD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t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6" name="Picture 5" descr="Year-3-Spring-Block-2-Step-2-PPT-Converting-Pounds-and-Pence [Read-Only] - Microsoft PowerPo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73" t="19442" r="15465" b="16710"/>
          <a:stretch/>
        </p:blipFill>
        <p:spPr>
          <a:xfrm>
            <a:off x="395536" y="797169"/>
            <a:ext cx="8473161" cy="523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3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 descr="Year-3-Spring-Block-2-Step-2-PPT-Converting-Pounds-and-Pence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77" t="19869" r="15961" b="15350"/>
          <a:stretch/>
        </p:blipFill>
        <p:spPr>
          <a:xfrm>
            <a:off x="256669" y="609600"/>
            <a:ext cx="8491795" cy="584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26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Year-3-Spring-Block-2-Step-2-PPT-Converting-Pounds-and-Pence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1" t="20492" r="16768" b="15743"/>
          <a:stretch/>
        </p:blipFill>
        <p:spPr>
          <a:xfrm>
            <a:off x="962526" y="785446"/>
            <a:ext cx="7313966" cy="5451866"/>
          </a:xfrm>
        </p:spPr>
      </p:pic>
    </p:spTree>
    <p:extLst>
      <p:ext uri="{BB962C8B-B14F-4D97-AF65-F5344CB8AC3E}">
        <p14:creationId xmlns:p14="http://schemas.microsoft.com/office/powerpoint/2010/main" val="206477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Year-3-Spring-Block-2-Step-2-PPT-Converting-Pounds-and-Pence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8" t="19422" r="16240" b="15480"/>
          <a:stretch/>
        </p:blipFill>
        <p:spPr>
          <a:xfrm>
            <a:off x="524824" y="949569"/>
            <a:ext cx="8295648" cy="5486344"/>
          </a:xfrm>
        </p:spPr>
      </p:pic>
    </p:spTree>
    <p:extLst>
      <p:ext uri="{BB962C8B-B14F-4D97-AF65-F5344CB8AC3E}">
        <p14:creationId xmlns:p14="http://schemas.microsoft.com/office/powerpoint/2010/main" val="458164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Year-3-Spring-Block-2-Step-2-PPT-Converting-Pounds-and-Pence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4" t="20234" r="16098" b="15479"/>
          <a:stretch/>
        </p:blipFill>
        <p:spPr>
          <a:xfrm>
            <a:off x="325857" y="855785"/>
            <a:ext cx="8350599" cy="546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220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66</Words>
  <Application>Microsoft Office PowerPoint</Application>
  <PresentationFormat>On-screen Show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 Which amount that will complete the statement.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3</cp:revision>
  <dcterms:created xsi:type="dcterms:W3CDTF">2020-04-29T12:00:49Z</dcterms:created>
  <dcterms:modified xsi:type="dcterms:W3CDTF">2020-04-29T12:23:19Z</dcterms:modified>
</cp:coreProperties>
</file>