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76" r:id="rId2"/>
    <p:sldId id="274" r:id="rId3"/>
    <p:sldId id="263" r:id="rId4"/>
    <p:sldId id="264" r:id="rId5"/>
    <p:sldId id="305" r:id="rId6"/>
    <p:sldId id="306" r:id="rId7"/>
    <p:sldId id="307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08" r:id="rId23"/>
    <p:sldId id="309" r:id="rId24"/>
    <p:sldId id="29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uffy-TTF" panose="020B0603060100000000" charset="0"/>
      <p:regular r:id="rId32"/>
      <p:bold r:id="rId33"/>
      <p:italic r:id="rId34"/>
      <p:boldItalic r:id="rId35"/>
    </p:embeddedFont>
    <p:embeddedFont>
      <p:font typeface="Sassoon Infant Rg" panose="02000503030000020003" charset="0"/>
      <p:regular r:id="rId36"/>
      <p:bold r:id="rId37"/>
    </p:embeddedFont>
    <p:embeddedFont>
      <p:font typeface="Tuffy" panose="020B0603060100000000" charset="0"/>
      <p:regular r:id="rId38"/>
      <p:bold r:id="rId39"/>
      <p:italic r:id="rId40"/>
      <p:boldItalic r:id="rId41"/>
    </p:embeddedFont>
    <p:embeddedFont>
      <p:font typeface="Twinkl" panose="020B0604020202020204" charset="0"/>
      <p:regular r:id="rId42"/>
      <p:bold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33" y="-7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9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1.jpeg"/><Relationship Id="rId5" Type="http://schemas.openxmlformats.org/officeDocument/2006/relationships/image" Target="../media/image10.png"/><Relationship Id="rId10" Type="http://schemas.openxmlformats.org/officeDocument/2006/relationships/image" Target="../media/image20.jpeg"/><Relationship Id="rId4" Type="http://schemas.openxmlformats.org/officeDocument/2006/relationships/image" Target="../media/image9.pn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Hills and Mountains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areas of high ground in the UK.</a:t>
            </a:r>
          </a:p>
          <a:p>
            <a:r>
              <a:rPr lang="en-GB" dirty="0"/>
              <a:t>I can use a map or atlas to locate areas of high ground in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tell you the names of some areas of high ground in the UK.</a:t>
            </a:r>
          </a:p>
          <a:p>
            <a:r>
              <a:rPr lang="en-GB" dirty="0">
                <a:latin typeface="Twinkl" pitchFamily="50" charset="0"/>
              </a:rPr>
              <a:t>I can find areas of high ground on a map of the UK.</a:t>
            </a:r>
          </a:p>
          <a:p>
            <a:r>
              <a:rPr lang="en-GB" dirty="0">
                <a:latin typeface="Twinkl" pitchFamily="50" charset="0"/>
              </a:rPr>
              <a:t>I can use a </a:t>
            </a:r>
            <a:r>
              <a:rPr lang="en-GB" dirty="0" smtClean="0">
                <a:latin typeface="Twinkl" pitchFamily="50" charset="0"/>
              </a:rPr>
              <a:t>legend (key) </a:t>
            </a:r>
            <a:r>
              <a:rPr lang="en-GB" dirty="0">
                <a:latin typeface="Twinkl" pitchFamily="50" charset="0"/>
              </a:rPr>
              <a:t>to find areas of high ground on a map.</a:t>
            </a:r>
          </a:p>
          <a:p>
            <a:r>
              <a:rPr lang="en-GB" dirty="0">
                <a:latin typeface="Twinkl" pitchFamily="50" charset="0"/>
              </a:rPr>
              <a:t>I can find the height of a peak on a map.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the Hills</a:t>
            </a:r>
          </a:p>
          <a:p>
            <a:pPr algn="ctr"/>
            <a:r>
              <a:rPr lang="en-GB" sz="3600" b="1" dirty="0">
                <a:latin typeface="+mj-lt"/>
              </a:rPr>
              <a:t>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82"/>
          <a:stretch/>
        </p:blipFill>
        <p:spPr>
          <a:xfrm>
            <a:off x="4966951" y="2183684"/>
            <a:ext cx="3421399" cy="3909141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755650" y="2118679"/>
            <a:ext cx="4193723" cy="772107"/>
            <a:chOff x="881616" y="1525585"/>
            <a:chExt cx="4193723" cy="772107"/>
          </a:xfrm>
        </p:grpSpPr>
        <p:sp>
          <p:nvSpPr>
            <p:cNvPr id="45" name="Rectangle 44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any areas of hills or mountains?</a:t>
              </a:r>
            </a:p>
          </p:txBody>
        </p:sp>
        <p:sp>
          <p:nvSpPr>
            <p:cNvPr id="46" name="Oval 45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57664" y="3004863"/>
            <a:ext cx="4191709" cy="495108"/>
            <a:chOff x="883630" y="2247211"/>
            <a:chExt cx="4191709" cy="495108"/>
          </a:xfrm>
        </p:grpSpPr>
        <p:sp>
          <p:nvSpPr>
            <p:cNvPr id="48" name="Rectangle 47"/>
            <p:cNvSpPr/>
            <p:nvPr/>
          </p:nvSpPr>
          <p:spPr>
            <a:xfrm>
              <a:off x="1233825" y="2247211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 you think they might be?</a:t>
              </a:r>
            </a:p>
          </p:txBody>
        </p:sp>
        <p:sp>
          <p:nvSpPr>
            <p:cNvPr id="49" name="Oval 48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"/>
          <a:stretch/>
        </p:blipFill>
        <p:spPr>
          <a:xfrm>
            <a:off x="755651" y="3688082"/>
            <a:ext cx="4193722" cy="240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the Hills 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872562"/>
            <a:ext cx="2901949" cy="42202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24139" y="1410588"/>
            <a:ext cx="3095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This is a topographical map.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847929" y="2358275"/>
            <a:ext cx="4193723" cy="772107"/>
            <a:chOff x="881616" y="1525585"/>
            <a:chExt cx="4193723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 the colours in the legend </a:t>
              </a:r>
              <a:r>
                <a:rPr lang="en-GB" dirty="0" smtClean="0"/>
                <a:t>(key – top left of map) tell </a:t>
              </a:r>
              <a:r>
                <a:rPr lang="en-GB" dirty="0"/>
                <a:t>you?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1200138" y="3226495"/>
            <a:ext cx="39507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DB1E3"/>
                </a:solidFill>
              </a:rPr>
              <a:t>Answer: </a:t>
            </a:r>
            <a:r>
              <a:rPr lang="en-GB" dirty="0"/>
              <a:t>The colours show the different heights of the ground above sea level. Green areas are the lowest and red areas are the highest.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847929" y="4627543"/>
            <a:ext cx="4193723" cy="772107"/>
            <a:chOff x="881616" y="1525585"/>
            <a:chExt cx="4193723" cy="772107"/>
          </a:xfrm>
        </p:grpSpPr>
        <p:sp>
          <p:nvSpPr>
            <p:cNvPr id="29" name="Rectangle 28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are the highest and lowest areas of ground in the UK?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508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the Hills and</a:t>
            </a:r>
          </a:p>
          <a:p>
            <a:pPr algn="ctr"/>
            <a:r>
              <a:rPr lang="en-GB" sz="3600" b="1" dirty="0">
                <a:latin typeface="+mj-lt"/>
              </a:rPr>
              <a:t>Mountains Called?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 24"/>
          <p:cNvSpPr/>
          <p:nvPr/>
        </p:nvSpPr>
        <p:spPr>
          <a:xfrm>
            <a:off x="755651" y="2032616"/>
            <a:ext cx="7632700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your </a:t>
            </a:r>
            <a:r>
              <a:rPr lang="en-GB" dirty="0" smtClean="0"/>
              <a:t>atlas or PROMPT map </a:t>
            </a:r>
            <a:r>
              <a:rPr lang="en-GB" dirty="0"/>
              <a:t>to find out the names of the areas of hills and mountains marked on your </a:t>
            </a:r>
            <a:r>
              <a:rPr lang="en-GB" dirty="0" smtClean="0"/>
              <a:t>map….3 levels of challenge!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15" y="2956144"/>
            <a:ext cx="4437134" cy="313685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6" name="Oval 25"/>
          <p:cNvSpPr/>
          <p:nvPr/>
        </p:nvSpPr>
        <p:spPr>
          <a:xfrm rot="20663125">
            <a:off x="872456" y="3001932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312527" y="3014407"/>
            <a:ext cx="24037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Extra Challenge: </a:t>
            </a:r>
            <a:r>
              <a:rPr lang="en-GB" dirty="0"/>
              <a:t>Which area is closest to where you live?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461"/>
          <a:stretch/>
        </p:blipFill>
        <p:spPr>
          <a:xfrm>
            <a:off x="864110" y="4068661"/>
            <a:ext cx="2969659" cy="278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5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Is It Like in the Hills?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 24"/>
          <p:cNvSpPr/>
          <p:nvPr/>
        </p:nvSpPr>
        <p:spPr>
          <a:xfrm>
            <a:off x="755651" y="1541775"/>
            <a:ext cx="7632700" cy="495108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Look at the </a:t>
            </a:r>
            <a:r>
              <a:rPr lang="en-GB" dirty="0" smtClean="0"/>
              <a:t>images that follow…and THINK…</a:t>
            </a:r>
            <a:endParaRPr lang="en-GB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5889">
            <a:off x="4987526" y="2155162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230">
            <a:off x="4934982" y="3661558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571">
            <a:off x="755650" y="3696118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0247">
            <a:off x="2917349" y="3660802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3" name="Group 32"/>
          <p:cNvGrpSpPr/>
          <p:nvPr/>
        </p:nvGrpSpPr>
        <p:grpSpPr>
          <a:xfrm>
            <a:off x="847929" y="2186919"/>
            <a:ext cx="4193723" cy="495108"/>
            <a:chOff x="881616" y="1664084"/>
            <a:chExt cx="4193723" cy="495108"/>
          </a:xfrm>
        </p:grpSpPr>
        <p:sp>
          <p:nvSpPr>
            <p:cNvPr id="34" name="Rectangle 33"/>
            <p:cNvSpPr/>
            <p:nvPr/>
          </p:nvSpPr>
          <p:spPr>
            <a:xfrm>
              <a:off x="1233825" y="1664084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is the weather like?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32305" y="2641179"/>
            <a:ext cx="4193723" cy="1049106"/>
            <a:chOff x="881616" y="1387086"/>
            <a:chExt cx="4193723" cy="1049106"/>
          </a:xfrm>
        </p:grpSpPr>
        <p:sp>
          <p:nvSpPr>
            <p:cNvPr id="37" name="Rectangle 36"/>
            <p:cNvSpPr/>
            <p:nvPr/>
          </p:nvSpPr>
          <p:spPr>
            <a:xfrm>
              <a:off x="1233825" y="1387086"/>
              <a:ext cx="3841514" cy="1049106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 you think it would feel like if you were on </a:t>
              </a:r>
              <a:r>
                <a:rPr lang="en-GB" dirty="0" smtClean="0"/>
                <a:t>these hills/</a:t>
              </a:r>
              <a:r>
                <a:rPr lang="en-GB" dirty="0" err="1" smtClean="0"/>
                <a:t>mountins</a:t>
              </a:r>
              <a:r>
                <a:rPr lang="en-GB" dirty="0" smtClean="0"/>
                <a:t>?</a:t>
              </a:r>
              <a:endParaRPr lang="en-GB" dirty="0"/>
            </a:p>
          </p:txBody>
        </p:sp>
        <p:sp>
          <p:nvSpPr>
            <p:cNvPr id="38" name="Oval 37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7405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1066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514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684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809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2831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6661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099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397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4026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40793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822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4764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00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9656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385347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Do People Do in the</a:t>
            </a:r>
          </a:p>
          <a:p>
            <a:pPr algn="ctr"/>
            <a:r>
              <a:rPr lang="en-GB" sz="3600" b="1" dirty="0">
                <a:latin typeface="+mj-lt"/>
              </a:rPr>
              <a:t>Hills 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Rectangle 1"/>
          <p:cNvSpPr/>
          <p:nvPr/>
        </p:nvSpPr>
        <p:spPr>
          <a:xfrm>
            <a:off x="755650" y="1581703"/>
            <a:ext cx="7708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THINK…what sort of</a:t>
            </a:r>
            <a:r>
              <a:rPr lang="en-GB" dirty="0" smtClean="0"/>
              <a:t> </a:t>
            </a:r>
            <a:r>
              <a:rPr lang="en-GB" dirty="0"/>
              <a:t>activities </a:t>
            </a:r>
            <a:r>
              <a:rPr lang="en-GB" dirty="0" smtClean="0"/>
              <a:t>do </a:t>
            </a:r>
            <a:r>
              <a:rPr lang="en-GB" dirty="0" smtClean="0"/>
              <a:t>people </a:t>
            </a:r>
            <a:r>
              <a:rPr lang="en-GB" dirty="0"/>
              <a:t>do in the hills and mountains in the UK.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06" y="2611835"/>
            <a:ext cx="4177443" cy="295326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6" name="Pentagon 25"/>
          <p:cNvSpPr/>
          <p:nvPr/>
        </p:nvSpPr>
        <p:spPr>
          <a:xfrm>
            <a:off x="755650" y="2228034"/>
            <a:ext cx="3321400" cy="4018021"/>
          </a:xfrm>
          <a:prstGeom prst="homePlate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Make a list of ideas:</a:t>
            </a:r>
            <a:r>
              <a:rPr lang="en-GB" dirty="0">
                <a:solidFill>
                  <a:schemeClr val="tx1"/>
                </a:solidFill>
              </a:rPr>
              <a:t/>
            </a:r>
            <a:br>
              <a:rPr lang="en-GB" dirty="0">
                <a:solidFill>
                  <a:schemeClr val="tx1"/>
                </a:solidFill>
              </a:rPr>
            </a:br>
            <a:endParaRPr lang="en-GB" sz="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Activities that </a:t>
            </a:r>
            <a:r>
              <a:rPr lang="en-GB" dirty="0" smtClean="0">
                <a:solidFill>
                  <a:schemeClr val="tx1"/>
                </a:solidFill>
              </a:rPr>
              <a:t>people MIGHT </a:t>
            </a:r>
            <a:r>
              <a:rPr lang="en-GB" dirty="0">
                <a:solidFill>
                  <a:schemeClr val="tx1"/>
                </a:solidFill>
              </a:rPr>
              <a:t>do in the hills and mountains in the UK.</a:t>
            </a:r>
            <a:br>
              <a:rPr lang="en-GB" dirty="0">
                <a:solidFill>
                  <a:schemeClr val="tx1"/>
                </a:solidFill>
              </a:rPr>
            </a:br>
            <a:endParaRPr lang="en-GB" sz="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Activities that </a:t>
            </a:r>
            <a:r>
              <a:rPr lang="en-GB" dirty="0" smtClean="0">
                <a:solidFill>
                  <a:schemeClr val="tx1"/>
                </a:solidFill>
              </a:rPr>
              <a:t>people MIGHT </a:t>
            </a:r>
            <a:r>
              <a:rPr lang="en-GB" dirty="0">
                <a:solidFill>
                  <a:schemeClr val="tx1"/>
                </a:solidFill>
              </a:rPr>
              <a:t>do in the hills and </a:t>
            </a:r>
            <a:r>
              <a:rPr lang="en-GB" dirty="0" smtClean="0">
                <a:solidFill>
                  <a:schemeClr val="tx1"/>
                </a:solidFill>
              </a:rPr>
              <a:t>mountains, </a:t>
            </a:r>
            <a:r>
              <a:rPr lang="en-GB" dirty="0">
                <a:solidFill>
                  <a:schemeClr val="tx1"/>
                </a:solidFill>
              </a:rPr>
              <a:t>but not in the UK.</a:t>
            </a:r>
            <a:br>
              <a:rPr lang="en-GB" dirty="0">
                <a:solidFill>
                  <a:schemeClr val="tx1"/>
                </a:solidFill>
              </a:rPr>
            </a:br>
            <a:endParaRPr lang="en-GB" sz="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Activities that people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don’t do in the hills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and mountains.</a:t>
            </a:r>
          </a:p>
        </p:txBody>
      </p:sp>
    </p:spTree>
    <p:extLst>
      <p:ext uri="{BB962C8B-B14F-4D97-AF65-F5344CB8AC3E}">
        <p14:creationId xmlns:p14="http://schemas.microsoft.com/office/powerpoint/2010/main" val="61975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Do People Do in the</a:t>
            </a:r>
          </a:p>
          <a:p>
            <a:pPr algn="ctr"/>
            <a:r>
              <a:rPr lang="en-GB" sz="3600" b="1" dirty="0">
                <a:latin typeface="+mj-lt"/>
              </a:rPr>
              <a:t>Hills 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2579999" y="2018411"/>
            <a:ext cx="3983999" cy="495108"/>
            <a:chOff x="881616" y="1664084"/>
            <a:chExt cx="3983999" cy="495108"/>
          </a:xfrm>
        </p:grpSpPr>
        <p:sp>
          <p:nvSpPr>
            <p:cNvPr id="21" name="Rectangle 20"/>
            <p:cNvSpPr/>
            <p:nvPr/>
          </p:nvSpPr>
          <p:spPr>
            <a:xfrm>
              <a:off x="1233825" y="1664084"/>
              <a:ext cx="3631790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How do your answers compare?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865311"/>
              </p:ext>
            </p:extLst>
          </p:nvPr>
        </p:nvGraphicFramePr>
        <p:xfrm>
          <a:off x="755650" y="2668875"/>
          <a:ext cx="4621693" cy="341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2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61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382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479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Activities that people do in the hills and mountains in the UK.</a:t>
                      </a:r>
                      <a:endParaRPr lang="en-GB" sz="1200" b="0" dirty="0"/>
                    </a:p>
                  </a:txBody>
                  <a:tcPr marL="144000" marR="108000" marT="10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Activities that people do in the hills and mountains but not in the UK.</a:t>
                      </a:r>
                      <a:endParaRPr lang="en-GB" sz="1200" b="0" dirty="0"/>
                    </a:p>
                  </a:txBody>
                  <a:tcPr marL="144000" marR="108000" marT="10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Activities that people don’t do in the hills and mountains.</a:t>
                      </a:r>
                    </a:p>
                  </a:txBody>
                  <a:tcPr marL="144000" marR="108000" marT="10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99697">
                <a:tc>
                  <a:txBody>
                    <a:bodyPr/>
                    <a:lstStyle/>
                    <a:p>
                      <a:r>
                        <a:rPr lang="en-GB" sz="1200" dirty="0"/>
                        <a:t>Skiing</a:t>
                      </a:r>
                    </a:p>
                    <a:p>
                      <a:r>
                        <a:rPr lang="en-GB" sz="1200" dirty="0"/>
                        <a:t>Rearing</a:t>
                      </a:r>
                      <a:r>
                        <a:rPr lang="en-GB" sz="1200" baseline="0" dirty="0"/>
                        <a:t> livestock</a:t>
                      </a:r>
                    </a:p>
                    <a:p>
                      <a:r>
                        <a:rPr lang="en-GB" sz="1200" baseline="0" dirty="0"/>
                        <a:t>Climbing</a:t>
                      </a:r>
                    </a:p>
                    <a:p>
                      <a:r>
                        <a:rPr lang="en-GB" sz="1200" baseline="0" dirty="0"/>
                        <a:t>Walking</a:t>
                      </a:r>
                    </a:p>
                    <a:p>
                      <a:r>
                        <a:rPr lang="en-GB" sz="1200" baseline="0" dirty="0"/>
                        <a:t>Camping</a:t>
                      </a:r>
                    </a:p>
                    <a:p>
                      <a:r>
                        <a:rPr lang="en-GB" sz="1200" baseline="0" dirty="0"/>
                        <a:t>Growing Trees</a:t>
                      </a:r>
                    </a:p>
                    <a:p>
                      <a:r>
                        <a:rPr lang="en-GB" sz="1200" baseline="0" dirty="0"/>
                        <a:t>Cycling</a:t>
                      </a:r>
                    </a:p>
                    <a:p>
                      <a:r>
                        <a:rPr lang="en-GB" sz="1200" baseline="0" dirty="0"/>
                        <a:t>Generating electricity</a:t>
                      </a:r>
                    </a:p>
                    <a:p>
                      <a:r>
                        <a:rPr lang="en-GB" sz="1200" baseline="0" dirty="0"/>
                        <a:t>Storing water</a:t>
                      </a:r>
                    </a:p>
                    <a:p>
                      <a:r>
                        <a:rPr lang="en-GB" sz="1200" baseline="0" dirty="0"/>
                        <a:t>Building houses</a:t>
                      </a:r>
                    </a:p>
                    <a:p>
                      <a:r>
                        <a:rPr lang="en-GB" sz="1200" baseline="0" dirty="0"/>
                        <a:t>Gliding</a:t>
                      </a:r>
                      <a:endParaRPr lang="en-GB" sz="1200" dirty="0"/>
                    </a:p>
                  </a:txBody>
                  <a:tcPr marL="144000" marR="108000" marT="10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Growing </a:t>
                      </a:r>
                      <a:r>
                        <a:rPr lang="en-GB" sz="1200" dirty="0" smtClean="0"/>
                        <a:t>crops – like</a:t>
                      </a:r>
                      <a:r>
                        <a:rPr lang="en-GB" sz="1200" baseline="0" dirty="0" smtClean="0"/>
                        <a:t> tea.</a:t>
                      </a:r>
                    </a:p>
                    <a:p>
                      <a:r>
                        <a:rPr lang="en-GB" sz="1200" baseline="0" dirty="0" smtClean="0"/>
                        <a:t>Trekking?</a:t>
                      </a:r>
                    </a:p>
                    <a:p>
                      <a:r>
                        <a:rPr lang="en-GB" sz="1200" baseline="0" dirty="0" smtClean="0"/>
                        <a:t>Taking climbers up HIGHEST mountains ? (Everest)</a:t>
                      </a:r>
                      <a:endParaRPr lang="en-GB" sz="1200" dirty="0"/>
                    </a:p>
                  </a:txBody>
                  <a:tcPr marL="144000" marR="108000" marT="10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Sailing</a:t>
                      </a:r>
                    </a:p>
                    <a:p>
                      <a:endParaRPr lang="en-GB" sz="1200" dirty="0"/>
                    </a:p>
                  </a:txBody>
                  <a:tcPr marL="144000" marR="108000" marT="10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469622" y="2668876"/>
            <a:ext cx="2918727" cy="1006136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Did any of the answers surprise you?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469622" y="2668875"/>
            <a:ext cx="2918727" cy="1332673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 other activities people might do in the hills or mountains?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496" y="3310118"/>
            <a:ext cx="3547882" cy="354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41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Mountain Rescue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7" r="22925"/>
          <a:stretch/>
        </p:blipFill>
        <p:spPr>
          <a:xfrm>
            <a:off x="4839419" y="1571351"/>
            <a:ext cx="3548931" cy="4521474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847929" y="2538718"/>
            <a:ext cx="4193723" cy="495108"/>
            <a:chOff x="881616" y="1664084"/>
            <a:chExt cx="4193723" cy="495108"/>
          </a:xfrm>
        </p:grpSpPr>
        <p:sp>
          <p:nvSpPr>
            <p:cNvPr id="27" name="Rectangle 26"/>
            <p:cNvSpPr/>
            <p:nvPr/>
          </p:nvSpPr>
          <p:spPr>
            <a:xfrm>
              <a:off x="1233825" y="1664084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Who are these people?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47929" y="3193671"/>
            <a:ext cx="4193723" cy="495108"/>
            <a:chOff x="881616" y="1664084"/>
            <a:chExt cx="4193723" cy="495108"/>
          </a:xfrm>
        </p:grpSpPr>
        <p:sp>
          <p:nvSpPr>
            <p:cNvPr id="31" name="Rectangle 30"/>
            <p:cNvSpPr/>
            <p:nvPr/>
          </p:nvSpPr>
          <p:spPr>
            <a:xfrm>
              <a:off x="1233825" y="1664084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are they doing?</a:t>
              </a:r>
            </a:p>
          </p:txBody>
        </p:sp>
        <p:sp>
          <p:nvSpPr>
            <p:cNvPr id="32" name="Oval 3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847929" y="3848623"/>
            <a:ext cx="4193723" cy="772107"/>
            <a:chOff x="881616" y="1525585"/>
            <a:chExt cx="4193723" cy="772107"/>
          </a:xfrm>
        </p:grpSpPr>
        <p:sp>
          <p:nvSpPr>
            <p:cNvPr id="34" name="Rectangle 33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Why do you think their job might be dangerous?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610</TotalTime>
  <Words>473</Words>
  <Application>Microsoft Office PowerPoint</Application>
  <PresentationFormat>On-screen Show (4:3)</PresentationFormat>
  <Paragraphs>76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Tuffy-TTF</vt:lpstr>
      <vt:lpstr>Sassoon Infant Rg</vt:lpstr>
      <vt:lpstr>Tuffy</vt:lpstr>
      <vt:lpstr>Twinkl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Nicola Clifton</cp:lastModifiedBy>
  <cp:revision>18</cp:revision>
  <dcterms:created xsi:type="dcterms:W3CDTF">2019-05-27T08:42:32Z</dcterms:created>
  <dcterms:modified xsi:type="dcterms:W3CDTF">2020-04-29T11:56:18Z</dcterms:modified>
</cp:coreProperties>
</file>