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D390271-54A7-4569-A461-F170C3C58A0D}"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6B5DB5-64B1-441D-AB29-F47F73B33DBE}" type="slidenum">
              <a:rPr lang="en-GB" smtClean="0"/>
              <a:t>‹#›</a:t>
            </a:fld>
            <a:endParaRPr lang="en-GB"/>
          </a:p>
        </p:txBody>
      </p:sp>
    </p:spTree>
    <p:extLst>
      <p:ext uri="{BB962C8B-B14F-4D97-AF65-F5344CB8AC3E}">
        <p14:creationId xmlns:p14="http://schemas.microsoft.com/office/powerpoint/2010/main" val="379512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390271-54A7-4569-A461-F170C3C58A0D}"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6B5DB5-64B1-441D-AB29-F47F73B33DBE}" type="slidenum">
              <a:rPr lang="en-GB" smtClean="0"/>
              <a:t>‹#›</a:t>
            </a:fld>
            <a:endParaRPr lang="en-GB"/>
          </a:p>
        </p:txBody>
      </p:sp>
    </p:spTree>
    <p:extLst>
      <p:ext uri="{BB962C8B-B14F-4D97-AF65-F5344CB8AC3E}">
        <p14:creationId xmlns:p14="http://schemas.microsoft.com/office/powerpoint/2010/main" val="1767158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390271-54A7-4569-A461-F170C3C58A0D}"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6B5DB5-64B1-441D-AB29-F47F73B33DBE}" type="slidenum">
              <a:rPr lang="en-GB" smtClean="0"/>
              <a:t>‹#›</a:t>
            </a:fld>
            <a:endParaRPr lang="en-GB"/>
          </a:p>
        </p:txBody>
      </p:sp>
    </p:spTree>
    <p:extLst>
      <p:ext uri="{BB962C8B-B14F-4D97-AF65-F5344CB8AC3E}">
        <p14:creationId xmlns:p14="http://schemas.microsoft.com/office/powerpoint/2010/main" val="2478847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D390271-54A7-4569-A461-F170C3C58A0D}"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6B5DB5-64B1-441D-AB29-F47F73B33DBE}" type="slidenum">
              <a:rPr lang="en-GB" smtClean="0"/>
              <a:t>‹#›</a:t>
            </a:fld>
            <a:endParaRPr lang="en-GB"/>
          </a:p>
        </p:txBody>
      </p:sp>
    </p:spTree>
    <p:extLst>
      <p:ext uri="{BB962C8B-B14F-4D97-AF65-F5344CB8AC3E}">
        <p14:creationId xmlns:p14="http://schemas.microsoft.com/office/powerpoint/2010/main" val="1177304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D390271-54A7-4569-A461-F170C3C58A0D}" type="datetimeFigureOut">
              <a:rPr lang="en-GB" smtClean="0"/>
              <a:t>09/05/2020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76B5DB5-64B1-441D-AB29-F47F73B33DBE}" type="slidenum">
              <a:rPr lang="en-GB" smtClean="0"/>
              <a:t>‹#›</a:t>
            </a:fld>
            <a:endParaRPr lang="en-GB"/>
          </a:p>
        </p:txBody>
      </p:sp>
    </p:spTree>
    <p:extLst>
      <p:ext uri="{BB962C8B-B14F-4D97-AF65-F5344CB8AC3E}">
        <p14:creationId xmlns:p14="http://schemas.microsoft.com/office/powerpoint/2010/main" val="2649917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D390271-54A7-4569-A461-F170C3C58A0D}" type="datetimeFigureOut">
              <a:rPr lang="en-GB" smtClean="0"/>
              <a:t>09/05/2020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76B5DB5-64B1-441D-AB29-F47F73B33DBE}" type="slidenum">
              <a:rPr lang="en-GB" smtClean="0"/>
              <a:t>‹#›</a:t>
            </a:fld>
            <a:endParaRPr lang="en-GB"/>
          </a:p>
        </p:txBody>
      </p:sp>
    </p:spTree>
    <p:extLst>
      <p:ext uri="{BB962C8B-B14F-4D97-AF65-F5344CB8AC3E}">
        <p14:creationId xmlns:p14="http://schemas.microsoft.com/office/powerpoint/2010/main" val="3832648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390271-54A7-4569-A461-F170C3C58A0D}" type="datetimeFigureOut">
              <a:rPr lang="en-GB" smtClean="0"/>
              <a:t>09/05/2020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76B5DB5-64B1-441D-AB29-F47F73B33DBE}" type="slidenum">
              <a:rPr lang="en-GB" smtClean="0"/>
              <a:t>‹#›</a:t>
            </a:fld>
            <a:endParaRPr lang="en-GB"/>
          </a:p>
        </p:txBody>
      </p:sp>
    </p:spTree>
    <p:extLst>
      <p:ext uri="{BB962C8B-B14F-4D97-AF65-F5344CB8AC3E}">
        <p14:creationId xmlns:p14="http://schemas.microsoft.com/office/powerpoint/2010/main" val="3681943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390271-54A7-4569-A461-F170C3C58A0D}"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6B5DB5-64B1-441D-AB29-F47F73B33DBE}" type="slidenum">
              <a:rPr lang="en-GB" smtClean="0"/>
              <a:t>‹#›</a:t>
            </a:fld>
            <a:endParaRPr lang="en-GB"/>
          </a:p>
        </p:txBody>
      </p:sp>
    </p:spTree>
    <p:extLst>
      <p:ext uri="{BB962C8B-B14F-4D97-AF65-F5344CB8AC3E}">
        <p14:creationId xmlns:p14="http://schemas.microsoft.com/office/powerpoint/2010/main" val="35916572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390271-54A7-4569-A461-F170C3C58A0D}"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6B5DB5-64B1-441D-AB29-F47F73B33DBE}" type="slidenum">
              <a:rPr lang="en-GB" smtClean="0"/>
              <a:t>‹#›</a:t>
            </a:fld>
            <a:endParaRPr lang="en-GB"/>
          </a:p>
        </p:txBody>
      </p:sp>
    </p:spTree>
    <p:extLst>
      <p:ext uri="{BB962C8B-B14F-4D97-AF65-F5344CB8AC3E}">
        <p14:creationId xmlns:p14="http://schemas.microsoft.com/office/powerpoint/2010/main" val="399980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390271-54A7-4569-A461-F170C3C58A0D}"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6B5DB5-64B1-441D-AB29-F47F73B33DBE}" type="slidenum">
              <a:rPr lang="en-GB" smtClean="0"/>
              <a:t>‹#›</a:t>
            </a:fld>
            <a:endParaRPr lang="en-GB"/>
          </a:p>
        </p:txBody>
      </p:sp>
    </p:spTree>
    <p:extLst>
      <p:ext uri="{BB962C8B-B14F-4D97-AF65-F5344CB8AC3E}">
        <p14:creationId xmlns:p14="http://schemas.microsoft.com/office/powerpoint/2010/main" val="1333299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390271-54A7-4569-A461-F170C3C58A0D}"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6B5DB5-64B1-441D-AB29-F47F73B33DBE}" type="slidenum">
              <a:rPr lang="en-GB" smtClean="0"/>
              <a:t>‹#›</a:t>
            </a:fld>
            <a:endParaRPr lang="en-GB"/>
          </a:p>
        </p:txBody>
      </p:sp>
    </p:spTree>
    <p:extLst>
      <p:ext uri="{BB962C8B-B14F-4D97-AF65-F5344CB8AC3E}">
        <p14:creationId xmlns:p14="http://schemas.microsoft.com/office/powerpoint/2010/main" val="42189288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844270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873996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100909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65391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390271-54A7-4569-A461-F170C3C58A0D}" type="datetimeFigureOut">
              <a:rPr lang="en-GB" smtClean="0"/>
              <a:t>09/05/2020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6B5DB5-64B1-441D-AB29-F47F73B33DBE}" type="slidenum">
              <a:rPr lang="en-GB" smtClean="0"/>
              <a:t>‹#›</a:t>
            </a:fld>
            <a:endParaRPr lang="en-GB"/>
          </a:p>
        </p:txBody>
      </p:sp>
    </p:spTree>
    <p:extLst>
      <p:ext uri="{BB962C8B-B14F-4D97-AF65-F5344CB8AC3E}">
        <p14:creationId xmlns:p14="http://schemas.microsoft.com/office/powerpoint/2010/main" val="4184189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420888"/>
            <a:ext cx="7772400" cy="1470025"/>
          </a:xfrm>
        </p:spPr>
        <p:txBody>
          <a:bodyPr>
            <a:normAutofit fontScale="90000"/>
          </a:bodyPr>
          <a:lstStyle/>
          <a:p>
            <a:r>
              <a:rPr lang="en-GB" u="sng" dirty="0" smtClean="0"/>
              <a:t>Letter Writing</a:t>
            </a:r>
            <a:r>
              <a:rPr lang="en-GB" dirty="0" smtClean="0"/>
              <a:t/>
            </a:r>
            <a:br>
              <a:rPr lang="en-GB" dirty="0" smtClean="0"/>
            </a:br>
            <a:r>
              <a:rPr lang="en-GB" sz="4000" dirty="0" smtClean="0"/>
              <a:t>Look at the examples to help you to set out your letter correctly and give you ideas of what you might like to include</a:t>
            </a:r>
            <a:endParaRPr lang="en-GB" sz="4000" dirty="0"/>
          </a:p>
        </p:txBody>
      </p:sp>
    </p:spTree>
    <p:extLst>
      <p:ext uri="{BB962C8B-B14F-4D97-AF65-F5344CB8AC3E}">
        <p14:creationId xmlns:p14="http://schemas.microsoft.com/office/powerpoint/2010/main" val="28390732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ChangeArrowheads="1"/>
          </p:cNvSpPr>
          <p:nvPr/>
        </p:nvSpPr>
        <p:spPr bwMode="auto">
          <a:xfrm>
            <a:off x="755650" y="1144588"/>
            <a:ext cx="7632700" cy="457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9pPr>
          </a:lstStyle>
          <a:p>
            <a:pPr algn="r" eaLnBrk="1" hangingPunct="1">
              <a:lnSpc>
                <a:spcPct val="100000"/>
              </a:lnSpc>
              <a:spcBef>
                <a:spcPct val="0"/>
              </a:spcBef>
              <a:buFontTx/>
              <a:buNone/>
            </a:pPr>
            <a:r>
              <a:rPr lang="en-GB" altLang="en-US" dirty="0">
                <a:solidFill>
                  <a:schemeClr val="tx1"/>
                </a:solidFill>
              </a:rPr>
              <a:t>Winter Palace Hotel</a:t>
            </a:r>
          </a:p>
          <a:p>
            <a:pPr algn="r" eaLnBrk="1" hangingPunct="1">
              <a:lnSpc>
                <a:spcPct val="100000"/>
              </a:lnSpc>
              <a:spcBef>
                <a:spcPct val="0"/>
              </a:spcBef>
              <a:buFontTx/>
              <a:buNone/>
            </a:pPr>
            <a:r>
              <a:rPr lang="en-GB" altLang="en-US" dirty="0">
                <a:solidFill>
                  <a:schemeClr val="tx1"/>
                </a:solidFill>
              </a:rPr>
              <a:t>Cairo</a:t>
            </a:r>
          </a:p>
          <a:p>
            <a:pPr algn="r" eaLnBrk="1" hangingPunct="1">
              <a:lnSpc>
                <a:spcPct val="100000"/>
              </a:lnSpc>
              <a:spcBef>
                <a:spcPct val="0"/>
              </a:spcBef>
              <a:buFontTx/>
              <a:buNone/>
            </a:pPr>
            <a:r>
              <a:rPr lang="en-GB" altLang="en-US" dirty="0">
                <a:solidFill>
                  <a:schemeClr val="tx1"/>
                </a:solidFill>
              </a:rPr>
              <a:t>Egypt</a:t>
            </a:r>
          </a:p>
          <a:p>
            <a:pPr algn="r" eaLnBrk="1" hangingPunct="1">
              <a:lnSpc>
                <a:spcPct val="100000"/>
              </a:lnSpc>
              <a:spcBef>
                <a:spcPct val="0"/>
              </a:spcBef>
              <a:buFontTx/>
              <a:buNone/>
            </a:pPr>
            <a:r>
              <a:rPr lang="en-GB" altLang="en-US" dirty="0">
                <a:solidFill>
                  <a:schemeClr val="tx1"/>
                </a:solidFill>
              </a:rPr>
              <a:t>22nd October, 1922</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Dear Aunties,</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How’s everyone doing back in cold, drizzly England? It’s roasting hot here in the Sahara!</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Well it’s been such a busy week so far here in Cairo while we’ve been planning our next trip up the River Nile to Luxor. Do you remember that’s where I told you we’re going to look for King Tutankhamun’s grave? Before we can leave, I have to make sure we’ve got all of our stuff packed ready. Mind you, I’ll have to hire dozens of people to carry it all from the boat to the dig site once we get there since it weighs an awful lot!</a:t>
            </a:r>
          </a:p>
        </p:txBody>
      </p:sp>
    </p:spTree>
    <p:extLst>
      <p:ext uri="{BB962C8B-B14F-4D97-AF65-F5344CB8AC3E}">
        <p14:creationId xmlns:p14="http://schemas.microsoft.com/office/powerpoint/2010/main" val="1393350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ChangeArrowheads="1"/>
          </p:cNvSpPr>
          <p:nvPr/>
        </p:nvSpPr>
        <p:spPr bwMode="auto">
          <a:xfrm>
            <a:off x="755650" y="1833563"/>
            <a:ext cx="7632700" cy="319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9pPr>
          </a:lstStyle>
          <a:p>
            <a:pPr eaLnBrk="1" hangingPunct="1">
              <a:lnSpc>
                <a:spcPct val="100000"/>
              </a:lnSpc>
              <a:spcBef>
                <a:spcPct val="0"/>
              </a:spcBef>
              <a:buFontTx/>
              <a:buNone/>
            </a:pPr>
            <a:r>
              <a:rPr lang="en-GB" altLang="en-US" dirty="0">
                <a:solidFill>
                  <a:schemeClr val="tx1"/>
                </a:solidFill>
              </a:rPr>
              <a:t>My favourite donkey’s leg is a bit poorly and she’s incapable of walking so I’ll have to get her some medicine and ask a vet to look at her if I can find one. Hope that’s not too expensive or Lord C will moan about the cost!</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I reckon we’re really onto the right place this time. All the information I’ve gathered shows </a:t>
            </a:r>
            <a:r>
              <a:rPr lang="en-GB" altLang="en-US" dirty="0" err="1">
                <a:solidFill>
                  <a:schemeClr val="tx1"/>
                </a:solidFill>
              </a:rPr>
              <a:t>Tut’s</a:t>
            </a:r>
            <a:r>
              <a:rPr lang="en-GB" altLang="en-US" dirty="0">
                <a:solidFill>
                  <a:schemeClr val="tx1"/>
                </a:solidFill>
              </a:rPr>
              <a:t> just got to be there. Fingers crossed everyone!</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I’ll write again when I’ve got some more news.</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Love,</a:t>
            </a:r>
          </a:p>
          <a:p>
            <a:pPr eaLnBrk="1" hangingPunct="1">
              <a:lnSpc>
                <a:spcPct val="100000"/>
              </a:lnSpc>
              <a:spcBef>
                <a:spcPct val="0"/>
              </a:spcBef>
              <a:buFontTx/>
              <a:buNone/>
            </a:pPr>
            <a:r>
              <a:rPr lang="en-GB" altLang="en-US" dirty="0">
                <a:solidFill>
                  <a:schemeClr val="tx1"/>
                </a:solidFill>
              </a:rPr>
              <a:t>Howard X</a:t>
            </a:r>
          </a:p>
        </p:txBody>
      </p:sp>
    </p:spTree>
    <p:extLst>
      <p:ext uri="{BB962C8B-B14F-4D97-AF65-F5344CB8AC3E}">
        <p14:creationId xmlns:p14="http://schemas.microsoft.com/office/powerpoint/2010/main" val="1451812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755650" y="1435100"/>
            <a:ext cx="76327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9pPr>
          </a:lstStyle>
          <a:p>
            <a:pPr algn="r" eaLnBrk="1" hangingPunct="1">
              <a:lnSpc>
                <a:spcPct val="100000"/>
              </a:lnSpc>
              <a:spcBef>
                <a:spcPct val="0"/>
              </a:spcBef>
              <a:buFontTx/>
              <a:buNone/>
            </a:pPr>
            <a:r>
              <a:rPr lang="en-GB" altLang="en-US">
                <a:solidFill>
                  <a:schemeClr val="tx1"/>
                </a:solidFill>
              </a:rPr>
              <a:t>Oak Tree House</a:t>
            </a:r>
          </a:p>
          <a:p>
            <a:pPr algn="r" eaLnBrk="1" hangingPunct="1">
              <a:lnSpc>
                <a:spcPct val="100000"/>
              </a:lnSpc>
              <a:spcBef>
                <a:spcPct val="0"/>
              </a:spcBef>
              <a:buFontTx/>
              <a:buNone/>
            </a:pPr>
            <a:r>
              <a:rPr lang="en-GB" altLang="en-US">
                <a:solidFill>
                  <a:schemeClr val="tx1"/>
                </a:solidFill>
              </a:rPr>
              <a:t>Norwich Road</a:t>
            </a:r>
          </a:p>
          <a:p>
            <a:pPr algn="r" eaLnBrk="1" hangingPunct="1">
              <a:lnSpc>
                <a:spcPct val="100000"/>
              </a:lnSpc>
              <a:spcBef>
                <a:spcPct val="0"/>
              </a:spcBef>
              <a:buFontTx/>
              <a:buNone/>
            </a:pPr>
            <a:r>
              <a:rPr lang="en-GB" altLang="en-US">
                <a:solidFill>
                  <a:schemeClr val="tx1"/>
                </a:solidFill>
              </a:rPr>
              <a:t>Swaffam</a:t>
            </a:r>
          </a:p>
          <a:p>
            <a:pPr algn="r" eaLnBrk="1" hangingPunct="1">
              <a:lnSpc>
                <a:spcPct val="100000"/>
              </a:lnSpc>
              <a:spcBef>
                <a:spcPct val="0"/>
              </a:spcBef>
              <a:buFontTx/>
              <a:buNone/>
            </a:pPr>
            <a:r>
              <a:rPr lang="en-GB" altLang="en-US">
                <a:solidFill>
                  <a:schemeClr val="tx1"/>
                </a:solidFill>
              </a:rPr>
              <a:t>Norfolk</a:t>
            </a:r>
          </a:p>
          <a:p>
            <a:pPr algn="r" eaLnBrk="1" hangingPunct="1">
              <a:lnSpc>
                <a:spcPct val="100000"/>
              </a:lnSpc>
              <a:spcBef>
                <a:spcPct val="0"/>
              </a:spcBef>
              <a:buFontTx/>
              <a:buNone/>
            </a:pPr>
            <a:r>
              <a:rPr lang="en-GB" altLang="en-US">
                <a:solidFill>
                  <a:schemeClr val="tx1"/>
                </a:solidFill>
              </a:rPr>
              <a:t>5th November, 1922</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Dear Howard,</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We loved getting your last letter from Cairo because it’s great hearing what you’ve been up to.</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It sounds incredible to be in Egypt hunting for all those fabulously beautiful artefacts. When we showed our friend Ada a picture from the newspaper of what you’re doing, she said, “Ooh, I wish I was there too!”</a:t>
            </a:r>
          </a:p>
        </p:txBody>
      </p:sp>
    </p:spTree>
    <p:extLst>
      <p:ext uri="{BB962C8B-B14F-4D97-AF65-F5344CB8AC3E}">
        <p14:creationId xmlns:p14="http://schemas.microsoft.com/office/powerpoint/2010/main" val="284204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ChangeArrowheads="1"/>
          </p:cNvSpPr>
          <p:nvPr/>
        </p:nvSpPr>
        <p:spPr bwMode="auto">
          <a:xfrm>
            <a:off x="755650" y="1555750"/>
            <a:ext cx="7632700" cy="374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itchFamily="34" charset="0"/>
              <a:buChar char="•"/>
              <a:defRPr>
                <a:solidFill>
                  <a:srgbClr val="1C1C1C"/>
                </a:solidFill>
                <a:latin typeface="Twinkl"/>
                <a:ea typeface="Sassoon Infant Rg"/>
                <a:cs typeface="Sassoon Infant Rg"/>
              </a:defRPr>
            </a:lvl1pPr>
            <a:lvl2pPr marL="742950" indent="-285750">
              <a:lnSpc>
                <a:spcPct val="90000"/>
              </a:lnSpc>
              <a:spcBef>
                <a:spcPts val="500"/>
              </a:spcBef>
              <a:buFont typeface="Arial" pitchFamily="34" charset="0"/>
              <a:buChar char="•"/>
              <a:defRPr sz="1600">
                <a:solidFill>
                  <a:srgbClr val="1C1C1C"/>
                </a:solidFill>
                <a:latin typeface="Twinkl"/>
                <a:ea typeface="Sassoon Infant Rg"/>
                <a:cs typeface="Sassoon Infant Rg"/>
              </a:defRPr>
            </a:lvl2pPr>
            <a:lvl3pPr marL="1143000" indent="-228600">
              <a:lnSpc>
                <a:spcPct val="90000"/>
              </a:lnSpc>
              <a:spcBef>
                <a:spcPts val="500"/>
              </a:spcBef>
              <a:buFont typeface="Arial" pitchFamily="34" charset="0"/>
              <a:buChar char="•"/>
              <a:defRPr sz="1400">
                <a:solidFill>
                  <a:srgbClr val="1C1C1C"/>
                </a:solidFill>
                <a:latin typeface="Twinkl"/>
                <a:ea typeface="Sassoon Infant Rg"/>
                <a:cs typeface="Sassoon Infant Rg"/>
              </a:defRPr>
            </a:lvl3pPr>
            <a:lvl4pPr marL="1600200" indent="-228600">
              <a:lnSpc>
                <a:spcPct val="90000"/>
              </a:lnSpc>
              <a:spcBef>
                <a:spcPts val="500"/>
              </a:spcBef>
              <a:buFont typeface="Arial" pitchFamily="34" charset="0"/>
              <a:buChar char="•"/>
              <a:defRPr sz="1400">
                <a:solidFill>
                  <a:srgbClr val="1C1C1C"/>
                </a:solidFill>
                <a:latin typeface="Twinkl"/>
                <a:ea typeface="Sassoon Infant Rg"/>
                <a:cs typeface="Sassoon Infant Rg"/>
              </a:defRPr>
            </a:lvl4pPr>
            <a:lvl5pPr marL="2057400" indent="-228600">
              <a:lnSpc>
                <a:spcPct val="90000"/>
              </a:lnSpc>
              <a:spcBef>
                <a:spcPts val="500"/>
              </a:spcBef>
              <a:buFont typeface="Arial" pitchFamily="34" charset="0"/>
              <a:buChar char="•"/>
              <a:defRPr sz="1400">
                <a:solidFill>
                  <a:srgbClr val="1C1C1C"/>
                </a:solidFill>
                <a:latin typeface="Twinkl"/>
                <a:ea typeface="Sassoon Infant Rg"/>
                <a:cs typeface="Sassoon Infant Rg"/>
              </a:defRPr>
            </a:lvl5pPr>
            <a:lvl6pPr marL="25146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6pPr>
            <a:lvl7pPr marL="29718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7pPr>
            <a:lvl8pPr marL="34290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8pPr>
            <a:lvl9pPr marL="3886200" indent="-228600" eaLnBrk="0" fontAlgn="base" hangingPunct="0">
              <a:lnSpc>
                <a:spcPct val="90000"/>
              </a:lnSpc>
              <a:spcBef>
                <a:spcPts val="500"/>
              </a:spcBef>
              <a:spcAft>
                <a:spcPct val="0"/>
              </a:spcAft>
              <a:buFont typeface="Arial" pitchFamily="34" charset="0"/>
              <a:buChar char="•"/>
              <a:defRPr sz="1400">
                <a:solidFill>
                  <a:srgbClr val="1C1C1C"/>
                </a:solidFill>
                <a:latin typeface="Twinkl"/>
                <a:ea typeface="Sassoon Infant Rg"/>
                <a:cs typeface="Sassoon Infant Rg"/>
              </a:defRPr>
            </a:lvl9pPr>
          </a:lstStyle>
          <a:p>
            <a:pPr eaLnBrk="1" hangingPunct="1">
              <a:lnSpc>
                <a:spcPct val="100000"/>
              </a:lnSpc>
              <a:spcBef>
                <a:spcPct val="0"/>
              </a:spcBef>
              <a:buFontTx/>
              <a:buNone/>
            </a:pPr>
            <a:r>
              <a:rPr lang="en-GB" altLang="en-US">
                <a:solidFill>
                  <a:schemeClr val="tx1"/>
                </a:solidFill>
              </a:rPr>
              <a:t>All the family is excited to see what miraculous treasures you unearth in Luxor. Or maybe I should say un-sand? Ha ha! I’ve got a little bet on that there’ll be several ounces of gold and I don’t want to be disappointed!</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I’m sending some new handkerchiefs with this note because I just bet you’ve lost yours again! It must get sweltering there as well so they’ll certainly come in handy for wiping your face!</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We’re so looking forward to hearing more of your news soon, and good luck searching for your ‘old pal’ King Tutankhamun.</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Lots of love,</a:t>
            </a:r>
          </a:p>
          <a:p>
            <a:pPr eaLnBrk="1" hangingPunct="1">
              <a:lnSpc>
                <a:spcPct val="100000"/>
              </a:lnSpc>
              <a:spcBef>
                <a:spcPct val="0"/>
              </a:spcBef>
              <a:buFontTx/>
              <a:buNone/>
            </a:pPr>
            <a:r>
              <a:rPr lang="en-GB" altLang="en-US">
                <a:solidFill>
                  <a:schemeClr val="tx1"/>
                </a:solidFill>
              </a:rPr>
              <a:t>Aunty Vera X</a:t>
            </a:r>
          </a:p>
        </p:txBody>
      </p:sp>
    </p:spTree>
    <p:extLst>
      <p:ext uri="{BB962C8B-B14F-4D97-AF65-F5344CB8AC3E}">
        <p14:creationId xmlns:p14="http://schemas.microsoft.com/office/powerpoint/2010/main" val="42915708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406</Words>
  <Application>Microsoft Office PowerPoint</Application>
  <PresentationFormat>On-screen Show (4:3)</PresentationFormat>
  <Paragraphs>38</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Letter Writing Look at the examples to help you to set out your letter correctly and give you ideas of what you might like to include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Letter Writing Look at the examples to help you to set out your letter correctly and give you ideas of what you might like to include</dc:title>
  <dc:creator>Windows User</dc:creator>
  <cp:lastModifiedBy>Windows User</cp:lastModifiedBy>
  <cp:revision>1</cp:revision>
  <dcterms:created xsi:type="dcterms:W3CDTF">2020-05-09T08:06:38Z</dcterms:created>
  <dcterms:modified xsi:type="dcterms:W3CDTF">2020-05-09T08:11:38Z</dcterms:modified>
</cp:coreProperties>
</file>